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9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4280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28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446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2889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5384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6944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3688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586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054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837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367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11B4-64B0-4380-8C3F-44D5A5D425E0}" type="datetimeFigureOut">
              <a:rPr lang="hu-HU" smtClean="0"/>
              <a:pPr/>
              <a:t>2022.03.20.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73E8-2714-48EB-8A2D-5226A403827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3226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Tam%C3%A1si_%C3%81ron" TargetMode="External"/><Relationship Id="rId7" Type="http://schemas.openxmlformats.org/officeDocument/2006/relationships/hyperlink" Target="https://www.origo.hu/kultura/20220125-125-eve-szuletett-tamasi-aron.html" TargetMode="External"/><Relationship Id="rId2" Type="http://schemas.openxmlformats.org/officeDocument/2006/relationships/hyperlink" Target="https://konyvtar.dia.hu/html/muvek/TAMASI/tamasi00101a_k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mzetiszinhaz.hu/index.php/hirek/2020/10/enekes-madar" TargetMode="External"/><Relationship Id="rId5" Type="http://schemas.openxmlformats.org/officeDocument/2006/relationships/hyperlink" Target="https://mek.oszk.hu/01000/01087/01087.htm" TargetMode="External"/><Relationship Id="rId4" Type="http://schemas.openxmlformats.org/officeDocument/2006/relationships/hyperlink" Target="https://nemzetiszinhaz.hu/eloadas/vitez-lel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91324" y="1710466"/>
            <a:ext cx="8702936" cy="1957892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Áron </a:t>
            </a:r>
            <a:r>
              <a:rPr lang="hu-H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színműveinek</a:t>
            </a:r>
            <a: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sorsa</a:t>
            </a:r>
            <a:br>
              <a:rPr lang="hu-H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Készítette: Szentesi Dávid, </a:t>
            </a:r>
            <a:r>
              <a:rPr lang="hu-HU" sz="22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Homovics</a:t>
            </a:r>
            <a:r>
              <a:rPr lang="hu-H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Petra, </a:t>
            </a:r>
            <a:r>
              <a:rPr lang="hu-HU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Dancs </a:t>
            </a:r>
            <a:r>
              <a:rPr lang="hu-H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Dorka, </a:t>
            </a:r>
            <a:r>
              <a:rPr lang="hu-HU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Békési </a:t>
            </a:r>
            <a:r>
              <a:rPr lang="hu-H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Borbála</a:t>
            </a:r>
            <a:endParaRPr lang="hu-HU" sz="22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94101" y="4225982"/>
            <a:ext cx="9247991" cy="2034970"/>
          </a:xfrm>
        </p:spPr>
        <p:txBody>
          <a:bodyPr/>
          <a:lstStyle/>
          <a:p>
            <a:r>
              <a:rPr lang="hu-H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„Minden írót vonz a színpad, ha csak egyszer is érezte már a színház varázsát.” </a:t>
            </a:r>
            <a:endParaRPr lang="hu-H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4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hu-H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989967"/>
            <a:ext cx="9144000" cy="165576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„A legnagyobb dolog: világot teremteni” </a:t>
            </a:r>
            <a:endParaRPr lang="hu-H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69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8469" y="-74541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kezdetek: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72788" y="1089241"/>
            <a:ext cx="6300133" cy="5368066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Áront nem a hiúság és a becsvágy vitte a színpad felé, hanem az „egészséges ember” természetes, józan ösztöne.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irodalmi formák közül a „legszigorúbb” és a „legizgatóbb” műfajnak tartotta a színpadi drámát, s ennek eszközeit is egyetemes célok szolgálatába kívánta állítani. 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 novelláival jóval több elismerést vívott ki magának, mint színműveivel, a színházra vonatkozó terveiről, makacs elképzeléseiről sem akart lemondani. 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színműíró útját egyengető </a:t>
            </a:r>
            <a:r>
              <a:rPr lang="hu-H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Féja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Géza – a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Tündöklő Jeromos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kolozsvári sikere láttán – a meglepetések írójának nevezte Tamásit, aki „</a:t>
            </a:r>
            <a:r>
              <a:rPr lang="hu-H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 nem azt írta</a:t>
            </a:r>
            <a:r>
              <a:rPr lang="hu-H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amit vártak tőle”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Igaz, volt olyan időszak, 1939 tavaszától 1942 őszéig, amikor évről évre új színművét mutatta be a budapesti Nemzeti Színház – nem számítva az egyéb előadásokat. </a:t>
            </a: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72921" y="1861074"/>
            <a:ext cx="5181600" cy="3437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19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331" y="0"/>
            <a:ext cx="10515600" cy="1325563"/>
          </a:xfrm>
        </p:spPr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legkülönlegesebb író: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1820" y="1226372"/>
            <a:ext cx="6303981" cy="5292762"/>
          </a:xfrm>
        </p:spPr>
        <p:txBody>
          <a:bodyPr>
            <a:normAutofit fontScale="40000" lnSpcReduction="20000"/>
          </a:bodyPr>
          <a:lstStyle/>
          <a:p>
            <a:endParaRPr lang="hu-HU" dirty="0" smtClean="0"/>
          </a:p>
          <a:p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Diákkorában kezdett barátkozni a színház világával.</a:t>
            </a:r>
          </a:p>
          <a:p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1916-ból fönnmaradt iskolai dolgozataiból, amelyekben a középkori misztériumdrámákra hivatkozik, aligha lehet még egyéni ízlésére következtetni, de a színház hivatásáról, erkölcsnemesítő vagy erkölcsromboló hatásáról vallott nézetei már figyelemreméltóak.</a:t>
            </a:r>
          </a:p>
          <a:p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színjátékaiban alig találjuk nyomát az elődöknek. Megkerülte ő a naturalista drámát is, az idillt a hétköznapok valóságával ellenpontozó Gárdonyi Géza és Móricz Zsigmond kezdeményezéseit.</a:t>
            </a:r>
          </a:p>
          <a:p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Csak saját alkatának, természeti adottságainak megfelelő játékok létrehozására vállalkozott, s ehhez az eszközöket is nagyobbrészt magának kellett megteremtenie. </a:t>
            </a:r>
          </a:p>
          <a:p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Épp ezért tudott mindig különlegeset nyújtani, s talán ezért mutatkozott némelyek részéről rosszallás vagy értetlenség. </a:t>
            </a:r>
          </a:p>
          <a:p>
            <a:r>
              <a:rPr lang="hu-HU" sz="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rámái kétségtelenül más megközelítést igényelnek, mint ahogy a dramaturgia klasszikus szabályainak ismeretéből következnék.</a:t>
            </a:r>
            <a:endParaRPr lang="hu-HU" sz="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02388" y="1215764"/>
            <a:ext cx="3355270" cy="54131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03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5484" y="115960"/>
            <a:ext cx="10515600" cy="1325563"/>
          </a:xfrm>
        </p:spPr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Ősvigasztalás: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0608" y="1355464"/>
            <a:ext cx="5729344" cy="534117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Áron Ősvigasztalás (1924) című drámája majdnem ötven évvel a megírása után került a nagyközönség elé. </a:t>
            </a:r>
          </a:p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darab az életbe vetett hitről, az újrakezdés lehetőségéről szól. </a:t>
            </a:r>
          </a:p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kolozsvári pályázati felhívásra készült; s Tamási nem csupán a maga bátorításául, de az otthoni irodalmi állapotokat is mérlegelvén, reménykedett a sikerben. </a:t>
            </a:r>
          </a:p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Molnár Jenőnek levelében így látta esélyeit:      </a:t>
            </a:r>
            <a:r>
              <a:rPr lang="hu-H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„Nem gondolnám, hogy olyan csoda volna leverni másokat. Persze fődolog a bírák művészeti és világfelfogása. Jelen esetben Imre Sándor, a színház dramaturgja, Ligeti Ernő és </a:t>
            </a:r>
            <a:r>
              <a:rPr lang="hu-HU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Kuncz</a:t>
            </a:r>
            <a:r>
              <a:rPr lang="hu-H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Aladár a bírák… Nagyon valószínű, hogy a díjat más kapja, de várom, hogy darabomat előadásra elfogadják.”</a:t>
            </a:r>
          </a:p>
          <a:p>
            <a:r>
              <a:rPr lang="hu-H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Holitzer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Erzsébet közvetítésével benyújtott darab dicséretben részesült. </a:t>
            </a:r>
          </a:p>
          <a:p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Színpadot azonban  akkor még nem kapott.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942" y="1355464"/>
            <a:ext cx="5960319" cy="396957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895651" y="5443367"/>
            <a:ext cx="5077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erkölcsisége ősvigasztalás 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negatív állapotból kivezető megoldást, az ősi, tiszta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erőt szimbolizálja. </a:t>
            </a:r>
            <a:endParaRPr lang="hu-H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56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197" y="-69374"/>
            <a:ext cx="10515600" cy="1325563"/>
          </a:xfrm>
        </p:spPr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Vitéz lélek: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76" y="1006391"/>
            <a:ext cx="5318493" cy="6147444"/>
          </a:xfrm>
        </p:spPr>
        <p:txBody>
          <a:bodyPr>
            <a:no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út azonban, amelyre az Ősvigasztalással rálépett Tamási, mint „</a:t>
            </a:r>
            <a:r>
              <a:rPr lang="hu-H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egyedül csak neki megnyílt” 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útra, s amely a népköltészetből az európai avantgárd művészet magaslatai felé vezetett, korántsem volt sima és nyílegyenes.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színházi kudarc nem izgatta még Tamásit, de nem is felejtette el azt egykönnyen.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Vitéz lélek 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1940 októberében, közvetlenül az észak-erdélyi bevonulást követően született. 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Bemutatója 1941. január 25-én volt Pünkösdi Andor rendezésében, a Németh Antal vezette Nemzeti Színházban. A dráma az 1928-ban keletkezett Himnusz egy szamárral című elbeszélés alapján íródott: </a:t>
            </a:r>
            <a:r>
              <a:rPr lang="hu-H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„…egyik legtökéletesebb remeke a novellairodalomnak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mondja róla Németh László.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egy édes-bús népszínművet ír, hanem a </a:t>
            </a:r>
            <a:r>
              <a:rPr lang="hu-H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néplélek igazi drámáját 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viszi színre. </a:t>
            </a:r>
          </a:p>
          <a:p>
            <a:endParaRPr 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28356" y="1352542"/>
            <a:ext cx="6164399" cy="411280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830645" y="5561704"/>
            <a:ext cx="5759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2013-ban kinevezett új direktora, </a:t>
            </a:r>
            <a:r>
              <a:rPr lang="hu-H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Vidnyánszky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Attila is ezzel a darabbal debütált  az ország első számú színházában</a:t>
            </a:r>
            <a:endParaRPr lang="hu-H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1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2001" y="-97454"/>
            <a:ext cx="10515600" cy="1325563"/>
          </a:xfrm>
        </p:spPr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Énekes madár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6138" y="1072177"/>
            <a:ext cx="5213221" cy="5392427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139850" y="919777"/>
            <a:ext cx="5922982" cy="5938223"/>
          </a:xfrm>
        </p:spPr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Bár nem egyműves szerző, leginkább az Énekes madár írójaként tartjuk számon.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Énekes madár </a:t>
            </a:r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című szerelmes játék egyik legszebb története.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Ősvigasztalás halált hozó, komor atmoszférájával ellentétben a szerelmes fiatalok önfeledt öröme és bizakodó hite ragyogja be az egészet.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1935. évi ősbemutató alapján </a:t>
            </a:r>
            <a:r>
              <a:rPr lang="hu-H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Schöpflin</a:t>
            </a:r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Aladár is inkább a népmese üdítő színeit, a népköltészet „derült levegőjét” árasztó „érdekes kísérletet” látott az Énekes madárban, mintsem annak egészében megmutatkozó eredményeit dicsérte 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1956 tavaszán a Jókai Színház művészei – Békés András rendezésében – az </a:t>
            </a:r>
            <a:r>
              <a:rPr lang="hu-HU" sz="32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Énekes madárnak </a:t>
            </a:r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azt a változatát mutatták be, amelyik az eredetitől messze esett. 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Hullámzó vőlegény utáni kilenc esztendőben egyetlen Tamási-darabot sem játszottak a magyar drámai színházak, s az író, a korlátozott lehetőségeket mérlegelve, kénytelen-kelletlen elfogadta az átírást szorgalmazó javaslatokat. 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Ezzel műve nemcsak költőiségéből, de nyelvi értékeiből is sokat veszített.</a:t>
            </a:r>
          </a:p>
        </p:txBody>
      </p:sp>
    </p:spTree>
    <p:extLst>
      <p:ext uri="{BB962C8B-B14F-4D97-AF65-F5344CB8AC3E}">
        <p14:creationId xmlns="" xmlns:p14="http://schemas.microsoft.com/office/powerpoint/2010/main" val="20304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98868" y="391257"/>
            <a:ext cx="7189694" cy="882126"/>
          </a:xfrm>
        </p:spPr>
        <p:txBody>
          <a:bodyPr>
            <a:normAutofit fontScale="90000"/>
          </a:bodyPr>
          <a:lstStyle/>
          <a:p>
            <a:pPr algn="ctr"/>
            <a:r>
              <a:rPr lang="hu-HU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Tamási-színművek sorsa a háború után: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400" y="1311462"/>
            <a:ext cx="6248400" cy="5455097"/>
          </a:xfrm>
        </p:spPr>
        <p:txBody>
          <a:bodyPr>
            <a:normAutofit fontScale="92500"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második világháború nyomasztó súlya alatt – nemzetek acsarkodását látva, valamint a személyét sértő, különböző kihívások miatt – Tamási Áron közérzete is egyre inkább romlik, kedélye gyakran változik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Már az 1947 januárjában, a Nemzeti kamaraszínházában bemutatott darabját, a Hullámzó vőlegény-t némi huzavona előzte meg, főként a sajtó részéről. </a:t>
            </a:r>
            <a:endParaRPr 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kitaposott úton járt, de meredek ösvényeken haladt előre, s a színházi szakemberek sokszor tanácstalanul nézték elakadásait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Tamási a 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Hullámzó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vőlegénnyel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„tiszta lelkiismeret szavának” akart érvényt szerezni – a háború után létrejött társadalmi és gazdasági körülmények között azt bizonyítandó, hogy „szellemi erkölcs nélkül nincs békességes boldogulás, sőt semmiféle maradandó boldogulás nincs”. </a:t>
            </a:r>
            <a:endParaRPr 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érték, amit magunkban hordozunk, kötelez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További fontosabb drámái: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Búbos vitéz, Ördögölő Józsiás</a:t>
            </a:r>
          </a:p>
          <a:p>
            <a:endParaRPr lang="hu-H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32668" y="1731011"/>
            <a:ext cx="5181600" cy="345353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314739" y="5087088"/>
            <a:ext cx="5131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Ördögölő 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Józsiás című mesejátékot Tamási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1952-ben 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írta. Valódi mesejáték kicsiknek és nagyoknak: hazaszeretetről, árulásról, és sok megpróbáltatásról...</a:t>
            </a:r>
          </a:p>
        </p:txBody>
      </p:sp>
    </p:spTree>
    <p:extLst>
      <p:ext uri="{BB962C8B-B14F-4D97-AF65-F5344CB8AC3E}">
        <p14:creationId xmlns="" xmlns:p14="http://schemas.microsoft.com/office/powerpoint/2010/main" val="8884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818" y="-123998"/>
            <a:ext cx="10515600" cy="1325563"/>
          </a:xfrm>
        </p:spPr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Összegzés:</a:t>
            </a:r>
            <a:endParaRPr lang="hu-HU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01783" y="1132583"/>
            <a:ext cx="6248400" cy="5484786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Énekes madár felújításának sikere bátorította fel Tamási Áront felnőttekhez szóló drámáinak folytatására – 1956 után. </a:t>
            </a:r>
            <a:endParaRPr 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Igyekezett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növekvő érdeklődésnek megfelelni, ugyanakkor számot kellett vetnie önmagával is. Mit mondhat még a világnak? Tud-e újat mondani? Önmagát ismételnie pedig 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fölösleges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Visszanézve a múltra, színművei között olyan párhuzamokat fedez fel, melyeknek gondolati összefüggéseit nem merítette ki teljesen. </a:t>
            </a:r>
            <a:endParaRPr lang="hu-H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Ezeken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szálakon tapogatódzva halad tovább – anélkül, hogy a maga szuverén világából egy pillanatra is kilépne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Boldog </a:t>
            </a:r>
            <a:r>
              <a:rPr lang="hu-H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nyárfalevéllel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is zárul Tamási Áron drámaírói tevékenysége, az epika műfajában, a hatvanas évek elején még sok frissességgel, meglepetéssel szolgál. 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között </a:t>
            </a:r>
            <a:r>
              <a:rPr lang="hu-H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sistereg, olykor a tragédiával határos sérelmeket növeszt</a:t>
            </a:r>
            <a:r>
              <a:rPr lang="hu-H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21237" y="1201565"/>
            <a:ext cx="3512127" cy="5292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7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Források:</a:t>
            </a:r>
            <a:endParaRPr lang="hu-HU" u="sng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hlinkClick r:id="rId2"/>
              </a:rPr>
              <a:t>https://konyvtar.dia.hu/html/muvek/TAMASI/tamasi00101a_kv.html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  <a:hlinkClick r:id="rId3"/>
              </a:rPr>
              <a:t>https://hu.wikipedia.org/wiki/Tam%C3%A1si_%C3%81ron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  <a:hlinkClick r:id="rId4"/>
              </a:rPr>
              <a:t>https://nemzetiszinhaz.hu/eloadas/vitez-lelek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  <a:hlinkClick r:id="rId5"/>
              </a:rPr>
              <a:t>https://mek.oszk.hu/01000/01087/01087.htm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  <a:hlinkClick r:id="rId6"/>
              </a:rPr>
              <a:t>https://nemzetiszinhaz.hu/index.php/hirek/2020/10/enekes-madar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smtClean="0">
                <a:solidFill>
                  <a:schemeClr val="bg1"/>
                </a:solidFill>
                <a:hlinkClick r:id="rId7"/>
              </a:rPr>
              <a:t>https://www.origo.hu/kultura/20220125-125-eve-szuletett-tamasi-aron.html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5390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1040</Words>
  <Application>Microsoft Office PowerPoint</Application>
  <PresentationFormat>Egyéni</PresentationFormat>
  <Paragraphs>63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Tamási Áron színműveinek sorsa Készítette: Szentesi Dávid, Homovics Petra, Dancs Dorka, Békési Borbála</vt:lpstr>
      <vt:lpstr> A kezdetek:</vt:lpstr>
      <vt:lpstr>A legkülönlegesebb író:</vt:lpstr>
      <vt:lpstr>Az Ősvigasztalás:</vt:lpstr>
      <vt:lpstr>Vitéz lélek:</vt:lpstr>
      <vt:lpstr>Énekes madár</vt:lpstr>
      <vt:lpstr>A Tamási-színművek sorsa a háború után:</vt:lpstr>
      <vt:lpstr>Összegzés:</vt:lpstr>
      <vt:lpstr>Források: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Tamási Áron színműveinek sorsa Készítette: Szentesi Dávid, Homovics Petra, Békési Borbála, Dancs Dorka</dc:title>
  <dc:creator>User</dc:creator>
  <cp:lastModifiedBy>Tulajdonos</cp:lastModifiedBy>
  <cp:revision>27</cp:revision>
  <dcterms:created xsi:type="dcterms:W3CDTF">2022-03-12T16:51:20Z</dcterms:created>
  <dcterms:modified xsi:type="dcterms:W3CDTF">2022-03-20T22:41:52Z</dcterms:modified>
</cp:coreProperties>
</file>